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57" r:id="rId5"/>
    <p:sldId id="258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10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52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19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74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8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13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35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442A4-D995-4E2D-B2D9-97E97C78C559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F51E2-21A1-42CC-9A4A-37BFE178E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5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7"/>
            <a:ext cx="7918648" cy="3267794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Государственное бюджетное общеобразовательное учреждение Самарской области средняя общеобразовательная школа №10 «Образовательный центр ЛИК» </a:t>
            </a:r>
            <a:r>
              <a:rPr lang="ru-RU" sz="1600" dirty="0" err="1" smtClean="0"/>
              <a:t>г.о.Отрадный</a:t>
            </a:r>
            <a:r>
              <a:rPr lang="ru-RU" sz="1600" dirty="0" smtClean="0"/>
              <a:t> Самарской области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/>
              <a:t/>
            </a:r>
            <a:br>
              <a:rPr lang="ru-RU" sz="2000"/>
            </a:br>
            <a:r>
              <a:rPr lang="ru-RU" sz="2000" smtClean="0"/>
              <a:t>«</a:t>
            </a:r>
            <a:r>
              <a:rPr lang="ru-RU" sz="2000" dirty="0" smtClean="0"/>
              <a:t>Использование цифровых носителей для организации обобщающего лексико-грамматического повторения по темам  «Погода. Предлоги. Глаголы.» </a:t>
            </a:r>
            <a:br>
              <a:rPr lang="ru-RU" sz="2000" dirty="0" smtClean="0"/>
            </a:br>
            <a:r>
              <a:rPr lang="ru-RU" sz="2000" dirty="0" smtClean="0"/>
              <a:t>2 класс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581128"/>
            <a:ext cx="6840760" cy="1008112"/>
          </a:xfrm>
        </p:spPr>
        <p:txBody>
          <a:bodyPr>
            <a:noAutofit/>
          </a:bodyPr>
          <a:lstStyle/>
          <a:p>
            <a:r>
              <a:rPr lang="ru-RU" sz="1800" dirty="0" smtClean="0"/>
              <a:t>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600" dirty="0" err="1" smtClean="0"/>
              <a:t>Нестеркина</a:t>
            </a:r>
            <a:r>
              <a:rPr lang="ru-RU" sz="1600" dirty="0" smtClean="0"/>
              <a:t> Елена Николаевна , учитель  английского языка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                                                                                          </a:t>
            </a:r>
          </a:p>
          <a:p>
            <a:endParaRPr lang="ru-RU" sz="1800" dirty="0"/>
          </a:p>
          <a:p>
            <a:r>
              <a:rPr lang="ru-RU" sz="1800" dirty="0" smtClean="0"/>
              <a:t>Отрадный, 2025г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44092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учитель\AppData\Local\Temp\Rar$DI07.104\IMG_20250326_111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738"/>
            <a:ext cx="9144000" cy="65945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267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учитель\AppData\Local\Temp\Rar$DI19.105\IMG202503261109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9" y="0"/>
            <a:ext cx="911968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871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AppData\Local\Temp\Rar$DI99.096\IMG_20250325_113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" y="0"/>
            <a:ext cx="907373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275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учитель\AppData\Local\Temp\Rar$DI87.096\IMG_20250325_113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07"/>
            <a:ext cx="9144000" cy="6512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2338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учитель\AppData\Local\Temp\Rar$DI65.800\IMG202503260940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9" y="-891480"/>
            <a:ext cx="911968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059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учитель\AppData\Local\Temp\Rar$DI31.800\IMG_20250326_0942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4" y="0"/>
            <a:ext cx="87336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46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учитель\AppData\Local\Temp\Rar$DI31.800\IMG_20250326_0942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64" y="0"/>
            <a:ext cx="873367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679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учитель\AppData\Local\Temp\Rar$DI88.208\IMG202503260952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9" y="0"/>
            <a:ext cx="911968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5164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учитель\AppData\Local\Temp\Rar$DI66.208\IMG202503260952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9" y="0"/>
            <a:ext cx="911968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3783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31</Words>
  <Application>Microsoft Office PowerPoint</Application>
  <PresentationFormat>Экран (4:3)</PresentationFormat>
  <Paragraphs>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Государственное бюджетное общеобразовательное учреждение Самарской области средняя общеобразовательная школа №10 «Образовательный центр ЛИК» г.о.Отрадный Самарской области      «Использование цифровых носителей для организации обобщающего лексико-грамматического повторения по темам  «Погода. Предлоги. Глаголы.»  2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 класс «Использование цифровых носителей для организации обобщающего лексико-грамматического повторения по темам  «Погода. Предлоги. Глаголы.» 2 класс</dc:title>
  <dc:creator>учитель</dc:creator>
  <cp:lastModifiedBy>Пользователь</cp:lastModifiedBy>
  <cp:revision>9</cp:revision>
  <dcterms:created xsi:type="dcterms:W3CDTF">2025-03-26T06:26:05Z</dcterms:created>
  <dcterms:modified xsi:type="dcterms:W3CDTF">2025-09-09T05:30:41Z</dcterms:modified>
</cp:coreProperties>
</file>